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7"/>
      <p:bold r:id="rId18"/>
      <p:italic r:id="rId19"/>
      <p:boldItalic r:id="rId20"/>
    </p:embeddedFont>
    <p:embeddedFont>
      <p:font typeface="Helvetica Neue Light" panose="02000403000000020004" pitchFamily="2" charset="0"/>
      <p:regular r:id="rId21"/>
      <p:bold r:id="rId22"/>
      <p:italic r:id="rId23"/>
      <p:boldItalic r:id="rId24"/>
    </p:embeddedFont>
    <p:embeddedFont>
      <p:font typeface="Montserrat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  <p:embeddedFont>
      <p:font typeface="Roboto Slab" pitchFamily="2" charset="0"/>
      <p:regular r:id="rId37"/>
      <p:bold r:id="rId38"/>
    </p:embeddedFont>
    <p:embeddedFont>
      <p:font typeface="Roboto Slab Regular" pitchFamily="2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fía Dalpont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7"/>
  </p:normalViewPr>
  <p:slideViewPr>
    <p:cSldViewPr snapToGrid="0">
      <p:cViewPr varScale="1">
        <p:scale>
          <a:sx n="139" d="100"/>
          <a:sy n="139" d="100"/>
        </p:scale>
        <p:origin x="744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7-08T09:55:14.321" idx="1">
    <p:pos x="6000" y="0"/>
    <p:text>+alexandre.avalos@ironhack.com to deliver abstract icons by sep. Change when we have a new icon pack!
_Assigned to Alexandre Avalos_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d2b3b6d4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bd2b3b6d4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bd2b3b6d4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bd2b3b6d4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bd2b3b6d4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bd2b3b6d4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b1a4c86b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b1a4c86b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1a4c86b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b1a4c86b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d2b3b6d4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d2b3b6d4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d2b3b6d4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d2b3b6d4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bd2b3b6d4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bd2b3b6d4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bd2b3b6d4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bd2b3b6d4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d2b3b6d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bd2b3b6d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bd2b3b6d4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bd2b3b6d4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FULL-TIME BOOTCAMP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Process Overview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7"/>
          <p:cNvSpPr txBox="1"/>
          <p:nvPr/>
        </p:nvSpPr>
        <p:spPr>
          <a:xfrm>
            <a:off x="805674" y="1838275"/>
            <a:ext cx="5558549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What is analysis?</a:t>
            </a:r>
            <a:endParaRPr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Do we need Mathematics?</a:t>
            </a:r>
            <a:endParaRPr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How can we </a:t>
            </a:r>
            <a:r>
              <a:rPr lang="en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visuali</a:t>
            </a:r>
            <a:r>
              <a:rPr lang="en-GB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se what we have observed?</a:t>
            </a:r>
            <a:endParaRPr lang="en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What is a machine-learning model?</a:t>
            </a:r>
            <a:endParaRPr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How do we know which</a:t>
            </a:r>
            <a:r>
              <a:rPr lang="de-DE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r>
              <a:rPr lang="de-DE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de-DE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best</a:t>
            </a:r>
            <a:r>
              <a:rPr lang="de-DE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57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techniques </a:t>
            </a:r>
            <a:r>
              <a:rPr lang="en" sz="2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make our lives easier?</a:t>
            </a:r>
            <a:endParaRPr sz="23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5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Validate </a:t>
            </a:r>
            <a:r>
              <a:rPr lang="en" sz="5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Present</a:t>
            </a:r>
            <a:r>
              <a:rPr lang="en" sz="5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50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8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1"/>
                </a:solidFill>
              </a:rPr>
              <a:t>🎁</a:t>
            </a:r>
            <a:endParaRPr sz="9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/>
          <p:nvPr/>
        </p:nvSpPr>
        <p:spPr>
          <a:xfrm>
            <a:off x="805674" y="1838275"/>
            <a:ext cx="6381509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Can we measure the performance and relevance of what we h</a:t>
            </a:r>
            <a:r>
              <a:rPr lang="en-GB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av</a:t>
            </a: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 built?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 there any bias?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How do we share the results?</a:t>
            </a:r>
            <a:endParaRPr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Can we automate the end to end processes?</a:t>
            </a:r>
            <a:endParaRPr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What is the best way to </a:t>
            </a:r>
            <a:r>
              <a:rPr lang="de-DE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keep</a:t>
            </a:r>
            <a:r>
              <a:rPr lang="de-DE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this</a:t>
            </a:r>
            <a:r>
              <a:rPr lang="de-DE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relevant?</a:t>
            </a:r>
            <a:endParaRPr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this </a:t>
            </a:r>
            <a:r>
              <a:rPr lang="en" sz="2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turn out </a:t>
            </a: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end</a:t>
            </a:r>
            <a:r>
              <a:rPr lang="en" sz="2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3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5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450" y="1402050"/>
            <a:ext cx="6697101" cy="2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Define the problem</a:t>
            </a:r>
            <a:endParaRPr sz="5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50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🤔</a:t>
            </a:r>
            <a:endParaRPr sz="9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1"/>
          <p:cNvSpPr txBox="1"/>
          <p:nvPr/>
        </p:nvSpPr>
        <p:spPr>
          <a:xfrm>
            <a:off x="805674" y="1838275"/>
            <a:ext cx="5814581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What is the problem we are trying to solve or the question we are trying to answer?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hat is the overall objective? How will we know if we are successful?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could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go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wrong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Is there a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toolkit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we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have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use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51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</a:t>
            </a:r>
            <a:r>
              <a:rPr lang="en" sz="2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define the problem?</a:t>
            </a:r>
            <a:endParaRPr sz="23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5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Gather some data</a:t>
            </a:r>
            <a:endParaRPr sz="5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52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🧺</a:t>
            </a:r>
            <a:endParaRPr sz="9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3"/>
          <p:cNvSpPr txBox="1"/>
          <p:nvPr/>
        </p:nvSpPr>
        <p:spPr>
          <a:xfrm>
            <a:off x="805674" y="1838275"/>
            <a:ext cx="5412245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What are the necessary data sources?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Where can we access this data?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How can we extract it?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How can we store it?</a:t>
            </a:r>
          </a:p>
          <a:p>
            <a:pPr marL="457200" indent="-317500">
              <a:lnSpc>
                <a:spcPct val="150000"/>
              </a:lnSpc>
              <a:buSzPts val="1400"/>
              <a:buFont typeface="Montserrat"/>
              <a:buChar char="●"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How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will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we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keep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sources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up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date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sz="2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5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data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need?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Clean the data</a:t>
            </a:r>
            <a:endParaRPr sz="5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54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🧹</a:t>
            </a:r>
            <a:endParaRPr sz="9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5"/>
          <p:cNvSpPr txBox="1"/>
          <p:nvPr/>
        </p:nvSpPr>
        <p:spPr>
          <a:xfrm>
            <a:off x="805674" y="1993391"/>
            <a:ext cx="6893573" cy="249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hat are the data types?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What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shape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in? </a:t>
            </a:r>
            <a:endParaRPr lang="en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What is data cleaning?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What is data wrangling?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55"/>
          <p:cNvSpPr txBox="1"/>
          <p:nvPr/>
        </p:nvSpPr>
        <p:spPr>
          <a:xfrm>
            <a:off x="585600" y="1061799"/>
            <a:ext cx="7607424" cy="7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information </a:t>
            </a:r>
            <a:r>
              <a:rPr lang="en" sz="2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will we need to answer the questions and is it useable?</a:t>
            </a:r>
            <a:endParaRPr sz="23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6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Explore, process, </a:t>
            </a:r>
            <a:r>
              <a:rPr lang="en" sz="5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build</a:t>
            </a:r>
            <a:endParaRPr sz="50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56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1"/>
                </a:solidFill>
              </a:rPr>
              <a:t>🛹</a:t>
            </a:r>
            <a:endParaRPr sz="9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280</Words>
  <Application>Microsoft Macintosh PowerPoint</Application>
  <PresentationFormat>On-screen Show (16:9)</PresentationFormat>
  <Paragraphs>52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Montserrat</vt:lpstr>
      <vt:lpstr>Roboto Medium</vt:lpstr>
      <vt:lpstr>Arial</vt:lpstr>
      <vt:lpstr>Helvetica Neue Light</vt:lpstr>
      <vt:lpstr>Roboto</vt:lpstr>
      <vt:lpstr>Helvetica Neue</vt:lpstr>
      <vt:lpstr>Roboto Slab</vt:lpstr>
      <vt:lpstr>Roboto Slab Regular</vt:lpstr>
      <vt:lpstr>Simple Light</vt:lpstr>
      <vt:lpstr>Simple Light</vt:lpstr>
      <vt:lpstr>DATA ANALYTICS | FULL-TIME BOOTCAMP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FULL-TIME BOOTCAMP</dc:title>
  <cp:lastModifiedBy>Sian Davies</cp:lastModifiedBy>
  <cp:revision>2</cp:revision>
  <dcterms:modified xsi:type="dcterms:W3CDTF">2021-03-21T19:35:53Z</dcterms:modified>
</cp:coreProperties>
</file>